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9" r:id="rId3"/>
    <p:sldId id="276" r:id="rId4"/>
    <p:sldId id="260" r:id="rId5"/>
    <p:sldId id="258" r:id="rId6"/>
    <p:sldId id="261" r:id="rId7"/>
    <p:sldId id="259" r:id="rId8"/>
    <p:sldId id="269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74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0000FF"/>
    <a:srgbClr val="0EB24C"/>
    <a:srgbClr val="990000"/>
    <a:srgbClr val="FF0066"/>
    <a:srgbClr val="FF0000"/>
    <a:srgbClr val="FFFF00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0489-86A1-4DF8-90C7-DA7740C8389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ED18-CCF2-44DA-A820-CC603C05E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5105400" cy="101566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arkisim" pitchFamily="34" charset="-79"/>
                <a:cs typeface="Narkisim" pitchFamily="34" charset="-79"/>
              </a:rPr>
              <a:t>স্বাগতম</a:t>
            </a:r>
            <a:endParaRPr lang="en-US" sz="6000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99443"/>
            <a:ext cx="2857500" cy="3450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4571"/>
            <a:ext cx="4495800" cy="3695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943600"/>
            <a:ext cx="5105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সিংচিহ্নিত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যে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আসন</a:t>
            </a:r>
            <a:r>
              <a:rPr lang="en-US" sz="4000" dirty="0" smtClean="0">
                <a:latin typeface="NikoshBAN" panose="02000000000000000000"/>
              </a:rPr>
              <a:t>=</a:t>
            </a:r>
            <a:r>
              <a:rPr lang="en-US" sz="4000" dirty="0" err="1" smtClean="0">
                <a:latin typeface="NikoshBAN" panose="02000000000000000000"/>
              </a:rPr>
              <a:t>সিং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হাসন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791201"/>
            <a:ext cx="5105400" cy="860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550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183811_76b3b76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4165600" cy="3581400"/>
          </a:xfrm>
          <a:prstGeom prst="rect">
            <a:avLst/>
          </a:prstGeom>
        </p:spPr>
      </p:pic>
      <p:pic>
        <p:nvPicPr>
          <p:cNvPr id="3" name="Picture 2" descr="snow-falling-forest_~074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709358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410200"/>
            <a:ext cx="7086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150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4582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ive-Male-Lion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4577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সিংহের ন্যায় পুরুষ=সিংহপুরুষ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1501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 গুণ নেই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6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 কর্মধারয়</a:t>
            </a:r>
            <a:r>
              <a:rPr lang="en-US" sz="6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66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the-big-show.jpg The Big Show image by JUSTINB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794" y="1905000"/>
            <a:ext cx="3918855" cy="304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4282107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MizanA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57200"/>
            <a:ext cx="3733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95400" y="4876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924800" cy="17366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7924800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উপমান ও উপমিত কর্মধারয় সমাসের মূল পার্থক্য কোথায়</a:t>
            </a:r>
            <a:r>
              <a:rPr lang="en-US" sz="6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6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6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61805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600"/>
            <a:ext cx="4038600" cy="3505200"/>
          </a:xfrm>
          <a:prstGeom prst="rect">
            <a:avLst/>
          </a:prstGeom>
        </p:spPr>
      </p:pic>
      <p:pic>
        <p:nvPicPr>
          <p:cNvPr id="7" name="Picture 6" descr="3320815601_ee2d2b4f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44958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78486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27003"/>
            <a:ext cx="4191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610600" cy="144655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8800" b="1" i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191000" cy="4038600"/>
          </a:xfrm>
          <a:prstGeom prst="rect">
            <a:avLst/>
          </a:prstGeom>
        </p:spPr>
      </p:pic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886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648200"/>
            <a:ext cx="67818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54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562600"/>
            <a:ext cx="38862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(অভেদ্য কল্পনা)</a:t>
            </a:r>
            <a:endParaRPr lang="en-US" sz="4400" b="1" dirty="0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0_wBird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4191000" cy="4495800"/>
          </a:xfrm>
          <a:prstGeom prst="rect">
            <a:avLst/>
          </a:prstGeom>
        </p:spPr>
      </p:pic>
      <p:pic>
        <p:nvPicPr>
          <p:cNvPr id="3" name="Picture 2" descr="2005-11-20__cul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2672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6934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 রূপ পাখি =প্রাণপাখি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436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7772400" cy="1736646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69620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 উদাহরণসহ প্রত্যেক প্রকার কর্মধারয়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স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 লেখ।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7924800" cy="1600438"/>
          </a:xfrm>
          <a:prstGeom prst="roundRect">
            <a:avLst/>
          </a:prstGeom>
          <a:solidFill>
            <a:srgbClr val="FF99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6553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 প্রশ্নোত্তরের মাধ্যমে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696200" cy="257657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i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86200"/>
            <a:ext cx="80772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সাধারণ গুণ বাচকতাই উপমান ও উপমিত কর্মধারয়</a:t>
            </a:r>
            <a:r>
              <a:rPr lang="en-US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en-US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7162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দৌলতখালি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8" y="304800"/>
            <a:ext cx="1447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54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133600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0000FF"/>
                </a:solidFill>
              </a:rPr>
              <a:t>ধন্যবাদ</a:t>
            </a:r>
            <a:endParaRPr lang="en-US" sz="199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6923314" cy="3901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99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42368"/>
            <a:ext cx="8229600" cy="3916363"/>
          </a:xfrm>
          <a:solidFill>
            <a:srgbClr val="0EB24C"/>
          </a:solidFill>
        </p:spPr>
        <p:txBody>
          <a:bodyPr>
            <a:normAutofit/>
          </a:bodyPr>
          <a:lstStyle/>
          <a:p>
            <a:r>
              <a:rPr lang="en-US" sz="4400" dirty="0" err="1" smtClean="0"/>
              <a:t>শ্রেণীঃ</a:t>
            </a:r>
            <a:r>
              <a:rPr lang="en-US" sz="4400" dirty="0" smtClean="0"/>
              <a:t> </a:t>
            </a:r>
            <a:r>
              <a:rPr lang="en-US" sz="4400" dirty="0" err="1" smtClean="0"/>
              <a:t>নবম</a:t>
            </a:r>
            <a:r>
              <a:rPr lang="en-US" sz="4400" dirty="0" smtClean="0"/>
              <a:t>/</a:t>
            </a:r>
            <a:r>
              <a:rPr lang="en-US" sz="4400" dirty="0" err="1" smtClean="0"/>
              <a:t>দশম</a:t>
            </a:r>
            <a:endParaRPr lang="en-US" sz="4400" dirty="0" smtClean="0"/>
          </a:p>
          <a:p>
            <a:r>
              <a:rPr lang="en-US" sz="3600" kern="900" dirty="0" err="1" smtClean="0"/>
              <a:t>বিষয়ঃবাংলা</a:t>
            </a:r>
            <a:r>
              <a:rPr lang="en-US" sz="3600" kern="900" dirty="0" smtClean="0"/>
              <a:t> </a:t>
            </a:r>
            <a:r>
              <a:rPr lang="en-US" sz="3600" kern="900" dirty="0" err="1" smtClean="0"/>
              <a:t>দ্বিতীয়</a:t>
            </a:r>
            <a:r>
              <a:rPr lang="en-US" sz="3600" kern="900" dirty="0" smtClean="0"/>
              <a:t>(</a:t>
            </a:r>
            <a:r>
              <a:rPr lang="en-US" sz="3600" kern="900" dirty="0" err="1" smtClean="0"/>
              <a:t>কর্মধারয়</a:t>
            </a:r>
            <a:r>
              <a:rPr lang="en-US" sz="3600" kern="900" dirty="0" smtClean="0"/>
              <a:t> </a:t>
            </a:r>
            <a:r>
              <a:rPr lang="en-US" sz="3600" kern="900" dirty="0" err="1" smtClean="0"/>
              <a:t>সমাস</a:t>
            </a:r>
            <a:r>
              <a:rPr lang="en-US" sz="3600" kern="900" dirty="0" smtClean="0"/>
              <a:t>)</a:t>
            </a:r>
          </a:p>
          <a:p>
            <a:r>
              <a:rPr lang="en-US" sz="4400" dirty="0" err="1" smtClean="0"/>
              <a:t>তৃতীয়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অধ্যায়</a:t>
            </a:r>
            <a:r>
              <a:rPr lang="en-US" sz="4400" dirty="0" smtClean="0"/>
              <a:t> (</a:t>
            </a:r>
            <a:r>
              <a:rPr lang="en-US" sz="4400" dirty="0" err="1" smtClean="0"/>
              <a:t>ষষ্ঠ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পরিচ্ছেদ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সময়ঃ৫০ </a:t>
            </a:r>
            <a:r>
              <a:rPr lang="en-US" sz="4400" dirty="0" err="1" smtClean="0"/>
              <a:t>মিনিট</a:t>
            </a:r>
            <a:endParaRPr lang="en-US" sz="4400" dirty="0" smtClean="0"/>
          </a:p>
          <a:p>
            <a:r>
              <a:rPr lang="en-US" sz="4400" dirty="0" smtClean="0"/>
              <a:t>তাং২০/১০/২০১৫ইং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25146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8229600" cy="2207240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i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i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8229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কর্মধারয় সমাসের স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কর্মধারয় সমাসের শ্রেণীবিভাগ বর্ণনা কর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 প্রকার কর্মধারয় সমাস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উদাহর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ণসহ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1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 প্রকার কর্মধারয়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-এর 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জ্ঞা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নির্নয়করতে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1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2800"/>
            <a:ext cx="8686800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পদ্ম</a:t>
            </a:r>
            <a:endParaRPr lang="bn-BD" sz="5400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রক্ষার্থে </a:t>
            </a:r>
            <a:r>
              <a:rPr lang="en-US" sz="54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সৌধ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=স্মৃতিসৌধ</a:t>
            </a:r>
          </a:p>
          <a:p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অরুণের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ন্যায় </a:t>
            </a:r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রাঙা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=অরুণরাঙা </a:t>
            </a:r>
            <a:endParaRPr lang="en-US" sz="54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Content Placeholder 14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2667000" cy="2133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57201"/>
            <a:ext cx="2825680" cy="220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2482038083_65d44f939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457200"/>
            <a:ext cx="28448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696200" cy="43396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138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8001000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endParaRPr lang="en-US" sz="4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200400"/>
            <a:ext cx="2971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5181600"/>
            <a:ext cx="2819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উপমান</a:t>
            </a:r>
            <a:endParaRPr lang="en-US" sz="4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600" y="1371600"/>
            <a:ext cx="3200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1371600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রূপক</a:t>
            </a:r>
            <a:endParaRPr lang="en-US" sz="5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52578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" idx="7"/>
          </p:cNvCxnSpPr>
          <p:nvPr/>
        </p:nvCxnSpPr>
        <p:spPr>
          <a:xfrm rot="5400000" flipH="1" flipV="1">
            <a:off x="5374645" y="2572148"/>
            <a:ext cx="1007501" cy="74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5"/>
            <a:endCxn id="15" idx="1"/>
          </p:cNvCxnSpPr>
          <p:nvPr/>
        </p:nvCxnSpPr>
        <p:spPr>
          <a:xfrm rot="16200000" flipH="1">
            <a:off x="5545698" y="4593989"/>
            <a:ext cx="773487" cy="848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1"/>
            <a:endCxn id="20" idx="5"/>
          </p:cNvCxnSpPr>
          <p:nvPr/>
        </p:nvCxnSpPr>
        <p:spPr>
          <a:xfrm rot="16200000" flipV="1">
            <a:off x="2710516" y="2749408"/>
            <a:ext cx="708447" cy="68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  <a:endCxn id="21" idx="7"/>
          </p:cNvCxnSpPr>
          <p:nvPr/>
        </p:nvCxnSpPr>
        <p:spPr>
          <a:xfrm rot="5400000">
            <a:off x="2525596" y="4610729"/>
            <a:ext cx="860847" cy="90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8200" y="152400"/>
            <a:ext cx="7467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 চার প্রকার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5" grpId="0" animBg="1"/>
      <p:bldP spid="19" grpId="0" animBg="1"/>
      <p:bldP spid="20" grpId="0" animBg="1"/>
      <p:bldP spid="21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Ch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371600"/>
            <a:ext cx="3526972" cy="3798278"/>
          </a:xfrm>
          <a:prstGeom prst="rect">
            <a:avLst/>
          </a:prstGeom>
        </p:spPr>
      </p:pic>
      <p:pic>
        <p:nvPicPr>
          <p:cNvPr id="3" name="Picture 2" descr="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581400" cy="3925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181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সিংহ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আসন=সিংহাসন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7150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lang="bn-BD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মধ্য পদের লোপ</a:t>
            </a:r>
            <a:r>
              <a:rPr lang="en-US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"/>
            <a:ext cx="75438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210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Narkisim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Haider</dc:creator>
  <cp:lastModifiedBy>User</cp:lastModifiedBy>
  <cp:revision>184</cp:revision>
  <dcterms:created xsi:type="dcterms:W3CDTF">2006-08-16T00:00:00Z</dcterms:created>
  <dcterms:modified xsi:type="dcterms:W3CDTF">2015-10-20T13:29:57Z</dcterms:modified>
</cp:coreProperties>
</file>